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jpg" ContentType="image/jpg"/>
  <Default Extension="png" ContentType="image/png"/>
  <Default Extension="gif" ContentType="image/gif"/>
  <Override PartName="/docProps/app.xml" ContentType="application/vnd.openxmlformats-officedocument.extended-properties+xml"/>
  <Override PartName="/ppt/theme/theme1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2850" cy="10696575" type="screen4x3"/>
  <p:notesSz cx="10696575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har char="•"/>
            </a:pPr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3/20/2023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�#�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E1CF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6183" y="676783"/>
            <a:ext cx="6531568" cy="3845101"/>
          </a:xfrm>
          <a:prstGeom prst="rect">
            <a:avLst/>
          </a:prstGeom>
        </p:spPr>
      </p:pic>
      <p:grpSp>
        <p:nvGrpSpPr>
          <p:cNvPr id="1001" name="그룹 1001"/>
          <p:cNvGrpSpPr/>
          <p:nvPr/>
        </p:nvGrpSpPr>
        <p:grpSpPr>
          <a:xfrm>
            <a:off x="0" y="0"/>
            <a:ext cx="7561905" cy="4599599"/>
            <a:chOff x="0" y="0"/>
            <a:chExt cx="7561905" cy="4599599"/>
          </a:xfrm>
        </p:grpSpPr>
        <p:pic>
          <p:nvPicPr>
            <p:cNvPr id="4" name="Object 3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0" y="0"/>
              <a:ext cx="7561905" cy="4599599"/>
            </a:xfrm>
            <a:prstGeom prst="rect">
              <a:avLst/>
            </a:prstGeom>
          </p:spPr>
        </p:pic>
      </p:grpSp>
      <p:pic>
        <p:nvPicPr>
          <p:cNvPr id="6" name="Object 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06326" y="1528336"/>
            <a:ext cx="4516915" cy="1869696"/>
          </a:xfrm>
          <a:prstGeom prst="rect">
            <a:avLst/>
          </a:prstGeom>
        </p:spPr>
      </p:pic>
      <p:pic>
        <p:nvPicPr>
          <p:cNvPr id="7" name="Object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93753" y="4916239"/>
            <a:ext cx="6698537" cy="3912291"/>
          </a:xfrm>
          <a:prstGeom prst="rect">
            <a:avLst/>
          </a:prstGeom>
        </p:spPr>
      </p:pic>
      <p:grpSp>
        <p:nvGrpSpPr>
          <p:cNvPr id="1002" name="그룹 1002"/>
          <p:cNvGrpSpPr/>
          <p:nvPr/>
        </p:nvGrpSpPr>
        <p:grpSpPr>
          <a:xfrm>
            <a:off x="1547563" y="9275416"/>
            <a:ext cx="4537143" cy="927279"/>
            <a:chOff x="1547563" y="9275416"/>
            <a:chExt cx="4537143" cy="927279"/>
          </a:xfrm>
        </p:grpSpPr>
        <p:pic>
          <p:nvPicPr>
            <p:cNvPr id="9" name="Object 8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547563" y="9275416"/>
              <a:ext cx="4537143" cy="92727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officegen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officegen</dc:creator>
  <cp:lastModifiedBy>officegen</cp:lastModifiedBy>
  <cp:revision>1</cp:revision>
  <dcterms:created xsi:type="dcterms:W3CDTF">2023-03-20T11:10:28Z</dcterms:created>
  <dcterms:modified xsi:type="dcterms:W3CDTF">2023-03-20T11:10:28Z</dcterms:modified>
</cp:coreProperties>
</file>